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6"/>
  </p:notesMasterIdLst>
  <p:sldIdLst>
    <p:sldId id="256" r:id="rId2"/>
    <p:sldId id="260" r:id="rId3"/>
    <p:sldId id="258" r:id="rId4"/>
    <p:sldId id="289" r:id="rId5"/>
    <p:sldId id="259" r:id="rId6"/>
    <p:sldId id="261" r:id="rId7"/>
    <p:sldId id="262" r:id="rId8"/>
    <p:sldId id="263" r:id="rId9"/>
    <p:sldId id="264" r:id="rId10"/>
    <p:sldId id="304" r:id="rId11"/>
    <p:sldId id="298" r:id="rId12"/>
    <p:sldId id="306" r:id="rId13"/>
    <p:sldId id="305" r:id="rId14"/>
    <p:sldId id="311" r:id="rId15"/>
    <p:sldId id="307" r:id="rId16"/>
    <p:sldId id="308" r:id="rId17"/>
    <p:sldId id="310" r:id="rId18"/>
    <p:sldId id="312" r:id="rId19"/>
    <p:sldId id="313" r:id="rId20"/>
    <p:sldId id="314" r:id="rId21"/>
    <p:sldId id="315" r:id="rId22"/>
    <p:sldId id="316" r:id="rId23"/>
    <p:sldId id="317" r:id="rId24"/>
    <p:sldId id="288" r:id="rId2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39"/>
    <p:restoredTop sz="94659"/>
  </p:normalViewPr>
  <p:slideViewPr>
    <p:cSldViewPr snapToGrid="0" snapToObjects="1">
      <p:cViewPr varScale="1">
        <p:scale>
          <a:sx n="130" d="100"/>
          <a:sy n="130" d="100"/>
        </p:scale>
        <p:origin x="4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ADBA69-224B-5D43-A91B-E7E9A443F1B8}" type="datetimeFigureOut">
              <a:rPr lang="en-US" smtClean="0"/>
              <a:t>4/28/21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528EE0-8C0D-5D4A-B2BE-20998417F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10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528EE0-8C0D-5D4A-B2BE-20998417F8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830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4143B-39E4-D54A-80DF-2376C1F32717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4A2F-E390-3941-877F-BF2B0C9329EF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F1BF3-97B3-154B-9AC8-9C2F2B4845CB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1CF0F-E933-6340-A038-E27796A7FA03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83F35-B643-1841-A1CA-370DC719C131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B577D1-32BC-FF49-A9FB-F7580DAF1E7D}" type="datetime1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A9F41-975A-D342-A3C9-0890BA658D0C}" type="datetime1">
              <a:rPr lang="en-US" smtClean="0"/>
              <a:t>4/28/21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E36C2E-2456-E443-BD33-B886C3FAFAEC}" type="datetime1">
              <a:rPr lang="en-US" smtClean="0"/>
              <a:t>4/28/21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6DAEE-A917-1948-B7C8-1249AB44446C}" type="datetime1">
              <a:rPr lang="en-US" smtClean="0"/>
              <a:t>4/28/21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E8071-4FAA-1D4C-8EF1-18A60AF3B079}" type="datetime1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7C8B7-DA41-3147-B375-7D51A17FF798}" type="datetime1">
              <a:rPr lang="en-US" smtClean="0"/>
              <a:t>4/28/21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25670-CFD8-B64F-8A62-877DBCC88FEC}" type="datetime1">
              <a:rPr lang="en-US" smtClean="0"/>
              <a:t>4/28/21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086600" y="649287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latin typeface="Helvetica" pitchFamily="2" charset="0"/>
              </a:defRPr>
            </a:lvl1pPr>
          </a:lstStyle>
          <a:p>
            <a:fld id="{105B107C-5689-E54A-92AD-467A4AB29EA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099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herman09/Hdef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Installing </a:t>
            </a:r>
            <a:r>
              <a:rPr lang="en-US" dirty="0" err="1"/>
              <a:t>Hdef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 Herman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958573" y="6102212"/>
            <a:ext cx="10711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>
                <a:latin typeface="Helvetica" charset="0"/>
                <a:ea typeface="Helvetica" charset="0"/>
                <a:cs typeface="Helvetica" charset="0"/>
              </a:rPr>
              <a:t>Last updated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008A47-22F7-9B49-B2B3-8A616E3E6C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58573" y="6316122"/>
            <a:ext cx="1071127" cy="365125"/>
          </a:xfrm>
        </p:spPr>
        <p:txBody>
          <a:bodyPr/>
          <a:lstStyle/>
          <a:p>
            <a:pPr algn="r"/>
            <a:fld id="{14BFC237-E0B1-6640-96A6-FA33B0169639}" type="datetime3">
              <a:rPr lang="en-US" smtClean="0">
                <a:solidFill>
                  <a:schemeClr val="tx1"/>
                </a:solidFill>
                <a:latin typeface="Helvetica" pitchFamily="2" charset="0"/>
              </a:rPr>
              <a:pPr algn="r"/>
              <a:t>28 April 2021</a:t>
            </a:fld>
            <a:endParaRPr lang="en-US" dirty="0">
              <a:solidFill>
                <a:schemeClr val="tx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531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B73F888-6C4D-8241-BB1A-7A6D76EA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5"/>
            <a:ext cx="8177416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021" y="1989354"/>
            <a:ext cx="3491948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The file INSTALL explains how to install the programs.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README contains other useful information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23F838-E0E0-EA45-8439-04618C552D43}"/>
              </a:ext>
            </a:extLst>
          </p:cNvPr>
          <p:cNvSpPr txBox="1">
            <a:spLocks/>
          </p:cNvSpPr>
          <p:nvPr/>
        </p:nvSpPr>
        <p:spPr>
          <a:xfrm>
            <a:off x="1392382" y="5949833"/>
            <a:ext cx="6359236" cy="88658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If you cloned the </a:t>
            </a:r>
            <a:r>
              <a:rPr lang="en-US" dirty="0" err="1"/>
              <a:t>Github</a:t>
            </a:r>
            <a:r>
              <a:rPr lang="en-US" dirty="0"/>
              <a:t> repository, start from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D7DC3-C3AB-1B41-9C3E-F72053251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51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6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02130" y="3512091"/>
            <a:ext cx="4715838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Change into the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directory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Make a new directory called build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Change into the build directory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222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CA32-F595-F343-A9C6-268BB725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LAPACK in </a:t>
            </a:r>
            <a:r>
              <a:rPr lang="en-US" dirty="0" err="1"/>
              <a:t>Hdef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EAB57-349F-9C44-B994-BB692F38C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this point, you need to decide whether you want to install </a:t>
            </a:r>
            <a:r>
              <a:rPr lang="en-US" dirty="0" err="1"/>
              <a:t>Hdef</a:t>
            </a:r>
            <a:r>
              <a:rPr lang="en-US" dirty="0"/>
              <a:t> with the linear algebra library LAPACK or not</a:t>
            </a:r>
          </a:p>
          <a:p>
            <a:r>
              <a:rPr lang="en-US" dirty="0"/>
              <a:t>The LAPACK functions are used in fitting curves and inversions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AA8-1A1C-854E-8268-E89E4CF8C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F13A06-5601-074B-A075-7461AB285EDB}"/>
              </a:ext>
            </a:extLst>
          </p:cNvPr>
          <p:cNvSpPr txBox="1"/>
          <p:nvPr/>
        </p:nvSpPr>
        <p:spPr>
          <a:xfrm>
            <a:off x="1456418" y="4496580"/>
            <a:ext cx="6231163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If you want to use LAPACK functionality, stop this tutorial now and go install LAPACK.</a:t>
            </a:r>
          </a:p>
          <a:p>
            <a:pPr algn="ctr"/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algn="ctr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If you need help with this, check out the </a:t>
            </a:r>
            <a:r>
              <a:rPr lang="en-US" sz="2400" i="1" u="sng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Installing LAPACK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instructions</a:t>
            </a:r>
          </a:p>
        </p:txBody>
      </p:sp>
    </p:spTree>
    <p:extLst>
      <p:ext uri="{BB962C8B-B14F-4D97-AF65-F5344CB8AC3E}">
        <p14:creationId xmlns:p14="http://schemas.microsoft.com/office/powerpoint/2010/main" val="2784101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From the build directory, run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CMake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with the flags shown here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Note: you can put all these flags on one line. I have put the flags on separate lines (with “\” at the end of each line) so you can read them more easily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834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-DCMAKE_INSTALL_PREFIX: the location to install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after it is built (I usually put everything in the main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directory, hence “..” but you can choose a different installation directory if you organize your system differently)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14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8132C9F-90CA-434B-A732-C5E2928F38CB}"/>
              </a:ext>
            </a:extLst>
          </p:cNvPr>
          <p:cNvCxnSpPr>
            <a:cxnSpLocks/>
          </p:cNvCxnSpPr>
          <p:nvPr/>
        </p:nvCxnSpPr>
        <p:spPr>
          <a:xfrm flipH="1">
            <a:off x="3662181" y="3725245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36537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-DCMAKE_C_COMPILER: your C compiler</a:t>
            </a:r>
          </a:p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DCMAKE_Fortran_COMPILER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: your Fortran compiler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15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68D727C-9075-C84F-936B-D7EC9B1CAFFC}"/>
              </a:ext>
            </a:extLst>
          </p:cNvPr>
          <p:cNvCxnSpPr>
            <a:cxnSpLocks/>
          </p:cNvCxnSpPr>
          <p:nvPr/>
        </p:nvCxnSpPr>
        <p:spPr>
          <a:xfrm flipH="1">
            <a:off x="3642517" y="3951387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5BF454C-9C28-CC42-BD0F-EE4247BF7F96}"/>
              </a:ext>
            </a:extLst>
          </p:cNvPr>
          <p:cNvCxnSpPr>
            <a:cxnSpLocks/>
          </p:cNvCxnSpPr>
          <p:nvPr/>
        </p:nvCxnSpPr>
        <p:spPr>
          <a:xfrm flipH="1">
            <a:off x="4674903" y="4118536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6675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-DLAPACK_LIB_DIR: the location where you installed LAPACK (if you are not using LAPACK, you can omit this flag)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16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5002F71-5E0D-3444-A454-F1431E97F823}"/>
              </a:ext>
            </a:extLst>
          </p:cNvPr>
          <p:cNvCxnSpPr>
            <a:cxnSpLocks/>
          </p:cNvCxnSpPr>
          <p:nvPr/>
        </p:nvCxnSpPr>
        <p:spPr>
          <a:xfrm flipH="1">
            <a:off x="6759343" y="4315181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59514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156966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Do not forget the “..” at the end of the argument list!</a:t>
            </a:r>
          </a:p>
          <a:p>
            <a:pPr marL="9525"/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This tells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CMake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where to find the instructions for configuring and building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17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95CAD1B-4603-C94C-959D-9A47434CA605}"/>
              </a:ext>
            </a:extLst>
          </p:cNvPr>
          <p:cNvCxnSpPr>
            <a:cxnSpLocks/>
          </p:cNvCxnSpPr>
          <p:nvPr/>
        </p:nvCxnSpPr>
        <p:spPr>
          <a:xfrm flipH="1">
            <a:off x="1607239" y="4511825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96775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4736444"/>
            <a:ext cx="871745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Press return and wait a few seconds for configuration…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21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5" cy="52873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5569934"/>
            <a:ext cx="8717457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At the end of configuration, information is provided for how to build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and where files will be placed. If anything is wrong, run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CMake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again with the correct options.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652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Unix-style operating system: Mac OS, Linux, or WSL</a:t>
            </a:r>
          </a:p>
          <a:p>
            <a:r>
              <a:rPr lang="en-US" dirty="0"/>
              <a:t>GCC and </a:t>
            </a:r>
            <a:r>
              <a:rPr lang="en-US" dirty="0" err="1"/>
              <a:t>Gfortran</a:t>
            </a:r>
            <a:r>
              <a:rPr lang="en-US" dirty="0"/>
              <a:t> compilers (I cannot guarantee the software will work with other compilers)</a:t>
            </a:r>
            <a:endParaRPr lang="en-US" i="1" dirty="0"/>
          </a:p>
          <a:p>
            <a:r>
              <a:rPr lang="en-US" dirty="0"/>
              <a:t>LAPACK is required for some (not all) programs; for LAPACK installation instructions, see the </a:t>
            </a:r>
            <a:r>
              <a:rPr lang="en-US" i="1" dirty="0"/>
              <a:t>Installing LAPACK</a:t>
            </a:r>
            <a:r>
              <a:rPr lang="en-US" dirty="0"/>
              <a:t> tutorial</a:t>
            </a:r>
          </a:p>
          <a:p>
            <a:r>
              <a:rPr lang="en-US" dirty="0" err="1"/>
              <a:t>CMake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FE615-D037-824A-B8DC-9D0A4F1CB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576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3" y="1160246"/>
            <a:ext cx="8177413" cy="52873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5569934"/>
            <a:ext cx="8717457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Type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  <a:ea typeface="Helvetica" charset="0"/>
                <a:cs typeface="Helvetica" charset="0"/>
              </a:rPr>
              <a:t>make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to build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…this takes a few seconds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20</a:t>
            </a:fld>
            <a:endParaRPr lang="en-US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2D7F24F-2138-9841-A7EA-7E7986D5B79D}"/>
              </a:ext>
            </a:extLst>
          </p:cNvPr>
          <p:cNvCxnSpPr>
            <a:cxnSpLocks/>
          </p:cNvCxnSpPr>
          <p:nvPr/>
        </p:nvCxnSpPr>
        <p:spPr>
          <a:xfrm flipH="1">
            <a:off x="3288555" y="5465553"/>
            <a:ext cx="1185123" cy="0"/>
          </a:xfrm>
          <a:prstGeom prst="straightConnector1">
            <a:avLst/>
          </a:prstGeom>
          <a:ln w="254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08016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483F8C-B69F-7F46-B79D-9A98198AA54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211025" y="785343"/>
            <a:ext cx="6721946" cy="52873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3270" y="5569934"/>
            <a:ext cx="8717457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9525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If there are no errors,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has been built. You can check this by typing </a:t>
            </a:r>
            <a:r>
              <a:rPr lang="en-US" sz="2400" dirty="0">
                <a:solidFill>
                  <a:srgbClr val="FF0000"/>
                </a:solidFill>
                <a:latin typeface="Courier" pitchFamily="2" charset="0"/>
                <a:ea typeface="Helvetica" charset="0"/>
                <a:cs typeface="Helvetica" charset="0"/>
              </a:rPr>
              <a:t>./o92util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 – if the usage statement prints, then the program has been compiled in the build directory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41CA66-F217-9A4F-9411-70D172B23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9760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CA32-F595-F343-A9C6-268BB725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&amp; Installing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EAB57-349F-9C44-B994-BB692F38C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Hdef</a:t>
            </a:r>
            <a:r>
              <a:rPr lang="en-US" dirty="0"/>
              <a:t> has been built, so you could stop here!</a:t>
            </a:r>
          </a:p>
          <a:p>
            <a:endParaRPr lang="en-US" dirty="0"/>
          </a:p>
          <a:p>
            <a:r>
              <a:rPr lang="en-US" dirty="0"/>
              <a:t>To </a:t>
            </a:r>
            <a:r>
              <a:rPr lang="en-US" b="1" dirty="0"/>
              <a:t>test</a:t>
            </a:r>
            <a:r>
              <a:rPr lang="en-US" dirty="0"/>
              <a:t> the programs, type </a:t>
            </a:r>
            <a:r>
              <a:rPr lang="en-US" dirty="0">
                <a:latin typeface="Courier" pitchFamily="2" charset="0"/>
              </a:rPr>
              <a:t>make test</a:t>
            </a:r>
            <a:r>
              <a:rPr lang="en-US" dirty="0"/>
              <a:t>. If </a:t>
            </a:r>
            <a:r>
              <a:rPr lang="en-US" dirty="0" err="1"/>
              <a:t>Hdef</a:t>
            </a:r>
            <a:r>
              <a:rPr lang="en-US" dirty="0"/>
              <a:t> is built correctly, all tests should pass. This goes quickly, so I highly recommend testing!</a:t>
            </a:r>
          </a:p>
          <a:p>
            <a:r>
              <a:rPr lang="en-US" dirty="0"/>
              <a:t>To </a:t>
            </a:r>
            <a:r>
              <a:rPr lang="en-US" b="1" dirty="0"/>
              <a:t>install</a:t>
            </a:r>
            <a:r>
              <a:rPr lang="en-US" dirty="0"/>
              <a:t> the programs in the directory you indicated when running </a:t>
            </a:r>
            <a:r>
              <a:rPr lang="en-US" dirty="0" err="1"/>
              <a:t>CMake</a:t>
            </a:r>
            <a:r>
              <a:rPr lang="en-US" dirty="0"/>
              <a:t>, then type </a:t>
            </a:r>
            <a:r>
              <a:rPr lang="en-US" dirty="0">
                <a:latin typeface="Courier" pitchFamily="2" charset="0"/>
              </a:rPr>
              <a:t>make install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AA8-1A1C-854E-8268-E89E4CF8C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867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CA32-F595-F343-A9C6-268BB725B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Downloading &amp; Installing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1EAB57-349F-9C44-B994-BB692F38C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503237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Last but not least, you need to tell your computer where to find the installed programs by adding the </a:t>
            </a:r>
            <a:r>
              <a:rPr lang="en-US" dirty="0" err="1"/>
              <a:t>Hdef</a:t>
            </a:r>
            <a:r>
              <a:rPr lang="en-US" dirty="0"/>
              <a:t> directory (e.g., </a:t>
            </a:r>
            <a:r>
              <a:rPr lang="en-US" dirty="0">
                <a:latin typeface="Courier" pitchFamily="2" charset="0"/>
              </a:rPr>
              <a:t>/path/to/</a:t>
            </a:r>
            <a:r>
              <a:rPr lang="en-US" dirty="0" err="1">
                <a:latin typeface="Courier" pitchFamily="2" charset="0"/>
              </a:rPr>
              <a:t>Hdef</a:t>
            </a:r>
            <a:r>
              <a:rPr lang="en-US" dirty="0">
                <a:latin typeface="Courier" pitchFamily="2" charset="0"/>
              </a:rPr>
              <a:t>/bin</a:t>
            </a:r>
            <a:r>
              <a:rPr lang="en-US" dirty="0"/>
              <a:t>) to your </a:t>
            </a:r>
            <a:r>
              <a:rPr lang="en-US" dirty="0">
                <a:latin typeface="Courier" pitchFamily="2" charset="0"/>
              </a:rPr>
              <a:t>PATH</a:t>
            </a:r>
            <a:r>
              <a:rPr lang="en-US" dirty="0"/>
              <a:t> environment variable</a:t>
            </a:r>
          </a:p>
          <a:p>
            <a:r>
              <a:rPr lang="en-US" dirty="0"/>
              <a:t>The syntax depends on your shell (type “</a:t>
            </a:r>
            <a:r>
              <a:rPr lang="en-US" dirty="0">
                <a:latin typeface="Courier" pitchFamily="2" charset="0"/>
              </a:rPr>
              <a:t>echo $SHELL</a:t>
            </a:r>
            <a:r>
              <a:rPr lang="en-US" dirty="0"/>
              <a:t>” to see which shell you are using):</a:t>
            </a:r>
          </a:p>
          <a:p>
            <a:pPr lvl="1"/>
            <a:r>
              <a:rPr lang="en-US" dirty="0"/>
              <a:t>Bash: add the following line to .</a:t>
            </a:r>
            <a:r>
              <a:rPr lang="en-US" dirty="0" err="1"/>
              <a:t>bashrc</a:t>
            </a:r>
            <a:r>
              <a:rPr lang="en-US" dirty="0"/>
              <a:t>:</a:t>
            </a:r>
          </a:p>
          <a:p>
            <a:pPr lvl="2"/>
            <a:r>
              <a:rPr lang="en-US" dirty="0">
                <a:latin typeface="Courier" pitchFamily="2" charset="0"/>
              </a:rPr>
              <a:t>export PATH=$PATH:/path/to/</a:t>
            </a:r>
            <a:r>
              <a:rPr lang="en-US" dirty="0" err="1">
                <a:latin typeface="Courier" pitchFamily="2" charset="0"/>
              </a:rPr>
              <a:t>Hdef</a:t>
            </a:r>
            <a:r>
              <a:rPr lang="en-US" dirty="0">
                <a:latin typeface="Courier" pitchFamily="2" charset="0"/>
              </a:rPr>
              <a:t>/bin</a:t>
            </a:r>
          </a:p>
          <a:p>
            <a:pPr lvl="1"/>
            <a:r>
              <a:rPr lang="en-US" dirty="0" err="1"/>
              <a:t>Zsh</a:t>
            </a:r>
            <a:r>
              <a:rPr lang="en-US" dirty="0"/>
              <a:t>: add the following line to .</a:t>
            </a:r>
            <a:r>
              <a:rPr lang="en-US" dirty="0" err="1"/>
              <a:t>zshrc</a:t>
            </a:r>
            <a:r>
              <a:rPr lang="en-US" dirty="0"/>
              <a:t>:</a:t>
            </a:r>
          </a:p>
          <a:p>
            <a:pPr lvl="2"/>
            <a:r>
              <a:rPr lang="en-US" dirty="0">
                <a:latin typeface="Courier" pitchFamily="2" charset="0"/>
              </a:rPr>
              <a:t>export PATH=$PATH:/path/to/</a:t>
            </a:r>
            <a:r>
              <a:rPr lang="en-US" dirty="0" err="1">
                <a:latin typeface="Courier" pitchFamily="2" charset="0"/>
              </a:rPr>
              <a:t>Hdef</a:t>
            </a:r>
            <a:r>
              <a:rPr lang="en-US" dirty="0">
                <a:latin typeface="Courier" pitchFamily="2" charset="0"/>
              </a:rPr>
              <a:t>/bin</a:t>
            </a:r>
          </a:p>
          <a:p>
            <a:pPr lvl="1"/>
            <a:r>
              <a:rPr lang="en-US" dirty="0" err="1"/>
              <a:t>Csh</a:t>
            </a:r>
            <a:r>
              <a:rPr lang="en-US" dirty="0"/>
              <a:t>: add the following line to .</a:t>
            </a:r>
            <a:r>
              <a:rPr lang="en-US" dirty="0" err="1"/>
              <a:t>cshrc</a:t>
            </a:r>
            <a:r>
              <a:rPr lang="en-US" dirty="0"/>
              <a:t>:</a:t>
            </a:r>
          </a:p>
          <a:p>
            <a:pPr lvl="2"/>
            <a:r>
              <a:rPr lang="en-US" dirty="0" err="1">
                <a:latin typeface="Courier" pitchFamily="2" charset="0"/>
              </a:rPr>
              <a:t>setenv</a:t>
            </a:r>
            <a:r>
              <a:rPr lang="en-US" dirty="0">
                <a:latin typeface="Courier" pitchFamily="2" charset="0"/>
              </a:rPr>
              <a:t> PATH $PATH:/path/to/</a:t>
            </a:r>
            <a:r>
              <a:rPr lang="en-US" dirty="0" err="1">
                <a:latin typeface="Courier" pitchFamily="2" charset="0"/>
              </a:rPr>
              <a:t>Hdef</a:t>
            </a:r>
            <a:r>
              <a:rPr lang="en-US" dirty="0">
                <a:latin typeface="Courier" pitchFamily="2" charset="0"/>
              </a:rPr>
              <a:t>/bin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568AA8-1A1C-854E-8268-E89E4CF8C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588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997039" y="941975"/>
            <a:ext cx="2965052" cy="56323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There are man pages for several of the tools. These may be particularly useful for the larger programs with lots of options. These are in the directory: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-master/man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Add these to the MANPATH variable in your .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bashrc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.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zshrc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.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cshrc</a:t>
            </a:r>
            <a:r>
              <a:rPr lang="en-US" sz="2400" i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, etc.</a:t>
            </a:r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310B2D-E4A0-344C-8776-524DA0C30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8001"/>
            <a:ext cx="6164999" cy="6269999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E0CBB5-B363-1A40-86FF-73D9AD7C1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048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5407B1C-0F52-D34A-9117-C1627D9744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tretch>
            <a:fillRect/>
          </a:stretch>
        </p:blipFill>
        <p:spPr>
          <a:xfrm>
            <a:off x="1053525" y="941974"/>
            <a:ext cx="7036950" cy="53854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7DCD9C6-2491-4B4E-9FDD-4F9FD4B23E20}"/>
              </a:ext>
            </a:extLst>
          </p:cNvPr>
          <p:cNvSpPr txBox="1">
            <a:spLocks/>
          </p:cNvSpPr>
          <p:nvPr/>
        </p:nvSpPr>
        <p:spPr>
          <a:xfrm>
            <a:off x="1385455" y="2504204"/>
            <a:ext cx="6359236" cy="235874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If you use git, clone from:</a:t>
            </a:r>
          </a:p>
          <a:p>
            <a:pPr marL="0" indent="0" algn="ctr">
              <a:buNone/>
            </a:pPr>
            <a:r>
              <a:rPr lang="en-US" dirty="0">
                <a:hlinkClick r:id="rId3"/>
              </a:rPr>
              <a:t>https://github.com/mherman09/Hdef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and skip to Slide 9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Otherwise, download the package by going to this link in a browser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20B3E8-229A-BC47-8D44-E62EC3384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4421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5407B1C-0F52-D34A-9117-C1627D974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25" y="941975"/>
            <a:ext cx="7036950" cy="538548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327457"/>
            <a:ext cx="7886700" cy="53054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/mherman09/</a:t>
            </a:r>
            <a:r>
              <a:rPr lang="en-US" dirty="0" err="1"/>
              <a:t>Hdef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468340" y="3372816"/>
            <a:ext cx="1314450" cy="96012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678757" y="4466549"/>
            <a:ext cx="155863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Click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BAF617-F2E1-CB4B-AC68-A6C75F869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36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078A274-30CD-924F-8755-CBC68F2FB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3525" y="941975"/>
            <a:ext cx="7036948" cy="53854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Oval 5"/>
          <p:cNvSpPr/>
          <p:nvPr/>
        </p:nvSpPr>
        <p:spPr>
          <a:xfrm>
            <a:off x="6358890" y="4388086"/>
            <a:ext cx="1314450" cy="960120"/>
          </a:xfrm>
          <a:prstGeom prst="ellipse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541597" y="5540630"/>
            <a:ext cx="155863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Click here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28650" y="6327457"/>
            <a:ext cx="7886700" cy="5305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/mherman09/</a:t>
            </a:r>
            <a:r>
              <a:rPr lang="en-US" dirty="0" err="1"/>
              <a:t>Hdef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859479-49CB-2A42-BC76-86D02136A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107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79D0769-1D89-DD41-825D-EFAF73EF227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2213" y="1158743"/>
            <a:ext cx="8179574" cy="52887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072302" y="2244250"/>
            <a:ext cx="3775710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Open a terminal window.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Change directory into ~/Downloads or wherever you saved the zip file.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D2C862-8654-5048-8FCE-1915ECD38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892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17414C5-2828-0D44-B719-5119D0DDFA6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6784" y="1160246"/>
            <a:ext cx="8177416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737967" y="2369126"/>
            <a:ext cx="2556684" cy="83099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The file name is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Hdef-master.zip</a:t>
            </a:r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 flipV="1">
            <a:off x="2676931" y="2612076"/>
            <a:ext cx="2061036" cy="172549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345708-B4D5-B045-938D-6BEA10C4E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756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79B0681-47BC-9D48-A7A7-DEAB69429C6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6"/>
            <a:ext cx="8177416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33938" y="2459504"/>
            <a:ext cx="3105324" cy="193899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Unzip the file.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The program “unzip” is available on most systems.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AB615E-5913-5045-9E81-FF890A51B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958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B73F888-6C4D-8241-BB1A-7A6D76EA7F1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83292" y="1160245"/>
            <a:ext cx="8177416" cy="5287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941975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Downloading &amp; Installing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26021" y="1989354"/>
            <a:ext cx="3234687" cy="230832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You now have the directory </a:t>
            </a:r>
            <a:r>
              <a:rPr lang="en-US" sz="2400" i="1" dirty="0" err="1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Hdef</a:t>
            </a:r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-master/</a:t>
            </a:r>
          </a:p>
          <a:p>
            <a:endParaRPr lang="en-US" sz="2400" i="1" dirty="0">
              <a:solidFill>
                <a:srgbClr val="FF0000"/>
              </a:solidFill>
              <a:latin typeface="Helvetica" charset="0"/>
              <a:ea typeface="Helvetica" charset="0"/>
              <a:cs typeface="Helvetica" charset="0"/>
            </a:endParaRPr>
          </a:p>
          <a:p>
            <a:r>
              <a:rPr lang="en-US" sz="2400" i="1" dirty="0">
                <a:solidFill>
                  <a:srgbClr val="FF0000"/>
                </a:solidFill>
                <a:latin typeface="Helvetica" charset="0"/>
                <a:ea typeface="Helvetica" charset="0"/>
                <a:cs typeface="Helvetica" charset="0"/>
              </a:rPr>
              <a:t>Check what is inside. It should contain these files and directories.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A89115A-793E-8A4E-A780-1B6BDDEE4420}"/>
              </a:ext>
            </a:extLst>
          </p:cNvPr>
          <p:cNvCxnSpPr>
            <a:cxnSpLocks/>
          </p:cNvCxnSpPr>
          <p:nvPr/>
        </p:nvCxnSpPr>
        <p:spPr>
          <a:xfrm flipH="1">
            <a:off x="4537250" y="4297678"/>
            <a:ext cx="1108363" cy="777717"/>
          </a:xfrm>
          <a:prstGeom prst="straightConnector1">
            <a:avLst/>
          </a:prstGeom>
          <a:ln w="12700">
            <a:solidFill>
              <a:srgbClr val="FF0000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23F838-E0E0-EA45-8439-04618C552D43}"/>
              </a:ext>
            </a:extLst>
          </p:cNvPr>
          <p:cNvSpPr txBox="1">
            <a:spLocks/>
          </p:cNvSpPr>
          <p:nvPr/>
        </p:nvSpPr>
        <p:spPr>
          <a:xfrm>
            <a:off x="1392382" y="5949833"/>
            <a:ext cx="6359236" cy="886586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Helvetica" charset="0"/>
                <a:ea typeface="Helvetica" charset="0"/>
                <a:cs typeface="Helvetica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/>
              <a:t>If you cloned the </a:t>
            </a:r>
            <a:r>
              <a:rPr lang="en-US" dirty="0" err="1"/>
              <a:t>Github</a:t>
            </a:r>
            <a:r>
              <a:rPr lang="en-US" dirty="0"/>
              <a:t> repository, start from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6D7DC3-C3AB-1B41-9C3E-F72053251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B107C-5689-E54A-92AD-467A4AB29E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91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425</TotalTime>
  <Words>872</Words>
  <Application>Microsoft Macintosh PowerPoint</Application>
  <PresentationFormat>On-screen Show (4:3)</PresentationFormat>
  <Paragraphs>118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Courier</vt:lpstr>
      <vt:lpstr>Helvetica</vt:lpstr>
      <vt:lpstr>Office Theme</vt:lpstr>
      <vt:lpstr>Installing Hdef</vt:lpstr>
      <vt:lpstr>Requirements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LAPACK in Hdef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  <vt:lpstr>Downloading &amp; Installing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Matthew Herman</cp:lastModifiedBy>
  <cp:revision>267</cp:revision>
  <dcterms:created xsi:type="dcterms:W3CDTF">2017-05-01T19:33:27Z</dcterms:created>
  <dcterms:modified xsi:type="dcterms:W3CDTF">2021-04-28T19:51:47Z</dcterms:modified>
</cp:coreProperties>
</file>

<file path=docProps/thumbnail.jpeg>
</file>